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7 (derde online les)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Instructie bij de 3</a:t>
            </a:r>
            <a:r>
              <a:rPr lang="nl-NL" baseline="30000" dirty="0" smtClean="0"/>
              <a:t>e</a:t>
            </a:r>
            <a:r>
              <a:rPr lang="nl-NL" dirty="0" smtClean="0"/>
              <a:t> online PIT-les in Coronatijd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074" y="0"/>
            <a:ext cx="4140926" cy="23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Evaluatie + reflectie op PIT-3 </a:t>
            </a:r>
            <a:r>
              <a:rPr lang="nl-NL" b="1" dirty="0" smtClean="0"/>
              <a:t>2020: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5966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b="1" dirty="0" smtClean="0"/>
              <a:t>Invullen </a:t>
            </a:r>
            <a:r>
              <a:rPr lang="nl-NL" b="1" dirty="0"/>
              <a:t>360 graden feedback (instructie):</a:t>
            </a:r>
            <a:endParaRPr lang="nl-NL" dirty="0"/>
          </a:p>
          <a:p>
            <a:pPr lvl="0"/>
            <a:r>
              <a:rPr lang="nl-NL" dirty="0"/>
              <a:t>Jullie vullen één 360 graden feedbacklijst in voor jezelf (zelfbeoordeling functioneren PIT).</a:t>
            </a:r>
          </a:p>
          <a:p>
            <a:pPr lvl="0"/>
            <a:r>
              <a:rPr lang="nl-NL" dirty="0"/>
              <a:t>De andere twee 360 graden feedbacklijsten laat je door twee medestudenten uit je samenwerkingsgroepje invullen. </a:t>
            </a:r>
          </a:p>
          <a:p>
            <a:pPr lvl="0"/>
            <a:r>
              <a:rPr lang="nl-NL" dirty="0"/>
              <a:t>Je krijgt op deze manier zelf dus ook twee ingevulde lijsten van twee medestudenten die jou beoordelen. Zo beoordeel je elkaar.</a:t>
            </a:r>
          </a:p>
          <a:p>
            <a:pPr lvl="0"/>
            <a:r>
              <a:rPr lang="nl-NL" dirty="0"/>
              <a:t>Vul ze eerlijk in, niet alles op een voldoende en goed scoren maar ook verbeterpunten voor elkaar aanvinken die er ook zeker zullen zijn!!</a:t>
            </a:r>
          </a:p>
          <a:p>
            <a:pPr lvl="0"/>
            <a:r>
              <a:rPr lang="nl-NL" dirty="0"/>
              <a:t>Je bewaart de drie formulieren goed, gebruikt ze bij het maken van de individuele procesevaluatie (goede- en verbeterpunten kun je dan namelijk overnemen uit je scorelijsten).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931" y="4584727"/>
            <a:ext cx="3270069" cy="227327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1931" y="-130964"/>
            <a:ext cx="3270069" cy="471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2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Gezamenlijke groepsevaluatie: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70000"/>
            <a:ext cx="9328816" cy="3880773"/>
          </a:xfrm>
        </p:spPr>
        <p:txBody>
          <a:bodyPr>
            <a:normAutofit/>
          </a:bodyPr>
          <a:lstStyle/>
          <a:p>
            <a:pPr lvl="0"/>
            <a:r>
              <a:rPr lang="nl-NL" u="sng" dirty="0" smtClean="0"/>
              <a:t>De </a:t>
            </a:r>
            <a:r>
              <a:rPr lang="nl-NL" u="sng" dirty="0"/>
              <a:t>gezamenlijke groepsevaluatie</a:t>
            </a:r>
            <a:r>
              <a:rPr lang="nl-NL" dirty="0"/>
              <a:t> schrijven </a:t>
            </a:r>
            <a:r>
              <a:rPr lang="nl-NL" dirty="0" smtClean="0"/>
              <a:t>jullie vandaag </a:t>
            </a:r>
            <a:r>
              <a:rPr lang="nl-NL" dirty="0"/>
              <a:t>in </a:t>
            </a:r>
            <a:r>
              <a:rPr lang="nl-NL" dirty="0" smtClean="0"/>
              <a:t>de </a:t>
            </a:r>
            <a:r>
              <a:rPr lang="nl-NL" dirty="0"/>
              <a:t>online-les samen in een kant-en-klaar format uit</a:t>
            </a:r>
            <a:r>
              <a:rPr lang="nl-NL" dirty="0" smtClean="0"/>
              <a:t>. </a:t>
            </a:r>
          </a:p>
          <a:p>
            <a:r>
              <a:rPr lang="nl-NL" dirty="0"/>
              <a:t>Het format van de groepsevaluatie staat in de wiki bij ‘Beoordelingsdocumenten’. </a:t>
            </a:r>
          </a:p>
          <a:p>
            <a:pPr lvl="0"/>
            <a:r>
              <a:rPr lang="nl-NL" dirty="0" smtClean="0"/>
              <a:t>Tip </a:t>
            </a:r>
            <a:r>
              <a:rPr lang="nl-NL" dirty="0"/>
              <a:t>is om een </a:t>
            </a:r>
            <a:r>
              <a:rPr lang="nl-NL" dirty="0" smtClean="0"/>
              <a:t>speciaal klein </a:t>
            </a:r>
            <a:r>
              <a:rPr lang="nl-NL" dirty="0"/>
              <a:t>skypegroepje te maken met je groepje waardoor je gemakkelijk in de groeps-skype kunt </a:t>
            </a:r>
            <a:r>
              <a:rPr lang="nl-NL" dirty="0" smtClean="0"/>
              <a:t>overleggen</a:t>
            </a:r>
          </a:p>
          <a:p>
            <a:pPr lvl="0"/>
            <a:r>
              <a:rPr lang="nl-NL" dirty="0"/>
              <a:t>W</a:t>
            </a:r>
            <a:r>
              <a:rPr lang="nl-NL" dirty="0" smtClean="0"/>
              <a:t>ijs </a:t>
            </a:r>
            <a:r>
              <a:rPr lang="nl-NL" dirty="0"/>
              <a:t>dan één persoon aan die het optypt (wat jullie per evaluatie punt er gezamenlijk van vinden).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17" y="3759245"/>
            <a:ext cx="4611189" cy="306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4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Individuele procesevaluatie: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2833" y="1270000"/>
            <a:ext cx="8596668" cy="6201954"/>
          </a:xfrm>
        </p:spPr>
        <p:txBody>
          <a:bodyPr/>
          <a:lstStyle/>
          <a:p>
            <a:pPr lvl="0"/>
            <a:r>
              <a:rPr lang="nl-NL" dirty="0" smtClean="0"/>
              <a:t>Verder </a:t>
            </a:r>
            <a:r>
              <a:rPr lang="nl-NL" dirty="0"/>
              <a:t>is er een </a:t>
            </a:r>
            <a:r>
              <a:rPr lang="nl-NL" u="sng" dirty="0"/>
              <a:t>individuele procesevaluatie</a:t>
            </a:r>
            <a:endParaRPr lang="nl-NL" dirty="0"/>
          </a:p>
          <a:p>
            <a:pPr lvl="0"/>
            <a:r>
              <a:rPr lang="nl-NL" dirty="0"/>
              <a:t>Dit document </a:t>
            </a:r>
            <a:r>
              <a:rPr lang="nl-NL" dirty="0" smtClean="0"/>
              <a:t>(zie in wiki: </a:t>
            </a:r>
            <a:r>
              <a:rPr lang="nl-NL" u="sng" dirty="0"/>
              <a:t>beoordelingsdocumenten</a:t>
            </a:r>
            <a:r>
              <a:rPr lang="nl-NL" dirty="0"/>
              <a:t>) stel je zelf op. </a:t>
            </a:r>
            <a:endParaRPr lang="nl-NL" dirty="0" smtClean="0"/>
          </a:p>
          <a:p>
            <a:pPr lvl="0"/>
            <a:r>
              <a:rPr lang="nl-NL" dirty="0" smtClean="0"/>
              <a:t>Je </a:t>
            </a:r>
            <a:r>
              <a:rPr lang="nl-NL" dirty="0"/>
              <a:t>beschrijft zo uitgebreid mogelijk de manier waarop je zelf terugkijkt op je individueel leerproces die je deze periode tijdens PIT hebt doorgemaakt. </a:t>
            </a:r>
            <a:endParaRPr lang="nl-NL" dirty="0" smtClean="0"/>
          </a:p>
          <a:p>
            <a:pPr lvl="0"/>
            <a:r>
              <a:rPr lang="nl-NL" dirty="0" smtClean="0"/>
              <a:t>Je </a:t>
            </a:r>
            <a:r>
              <a:rPr lang="nl-NL" dirty="0"/>
              <a:t>gaat ook in op je leerdoelen die je zelf aan het begin van de periode hebt opgesteld. </a:t>
            </a:r>
            <a:endParaRPr lang="nl-NL" dirty="0" smtClean="0"/>
          </a:p>
          <a:p>
            <a:pPr lvl="0"/>
            <a:r>
              <a:rPr lang="nl-NL" dirty="0" smtClean="0"/>
              <a:t>Hoe </a:t>
            </a:r>
            <a:r>
              <a:rPr lang="nl-NL" dirty="0"/>
              <a:t>ben je </a:t>
            </a:r>
            <a:r>
              <a:rPr lang="nl-NL" dirty="0" smtClean="0"/>
              <a:t>met die leerdoelen omgegaan </a:t>
            </a:r>
          </a:p>
          <a:p>
            <a:pPr lvl="0"/>
            <a:r>
              <a:rPr lang="nl-NL" dirty="0"/>
              <a:t>H</a:t>
            </a:r>
            <a:r>
              <a:rPr lang="nl-NL" dirty="0" smtClean="0"/>
              <a:t>oe </a:t>
            </a:r>
            <a:r>
              <a:rPr lang="nl-NL" dirty="0"/>
              <a:t>het je dus gewerkt aan je ontwikkelpunten.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67" y="4261825"/>
            <a:ext cx="5371396" cy="259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1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u="sng" dirty="0"/>
              <a:t>Inleveren </a:t>
            </a:r>
            <a:r>
              <a:rPr lang="nl-NL" b="1" u="sng" dirty="0" smtClean="0"/>
              <a:t>do </a:t>
            </a:r>
            <a:r>
              <a:rPr lang="nl-NL" b="1" u="sng" dirty="0"/>
              <a:t>16 april: </a:t>
            </a:r>
            <a:r>
              <a:rPr lang="nl-NL" b="1" u="sng" dirty="0" smtClean="0"/>
              <a:t>Eindverslag PIT 3</a:t>
            </a:r>
            <a:br>
              <a:rPr lang="nl-NL" b="1" u="sng" dirty="0" smtClean="0"/>
            </a:br>
            <a:r>
              <a:rPr lang="nl-NL" b="1" u="sng" dirty="0" smtClean="0"/>
              <a:t>Bestaande uit: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68704"/>
            <a:ext cx="8780175" cy="5206862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nl-NL" dirty="0" smtClean="0"/>
              <a:t>Brainstormopdracht </a:t>
            </a:r>
            <a:r>
              <a:rPr lang="nl-NL" dirty="0"/>
              <a:t>(zie wiki les 2)</a:t>
            </a:r>
          </a:p>
          <a:p>
            <a:pPr>
              <a:buFont typeface="+mj-lt"/>
              <a:buAutoNum type="arabicPeriod"/>
            </a:pPr>
            <a:r>
              <a:rPr lang="nl-NL" dirty="0"/>
              <a:t>Verslag ‘Wat organiseren we voor de doelgroep en waarom’ (zie wiki les 3)</a:t>
            </a:r>
          </a:p>
          <a:p>
            <a:pPr>
              <a:buFont typeface="+mj-lt"/>
              <a:buAutoNum type="arabicPeriod"/>
            </a:pPr>
            <a:r>
              <a:rPr lang="nl-NL" dirty="0"/>
              <a:t>Budgetverantwoording (kostenraming) (zie wiki les 4)</a:t>
            </a:r>
          </a:p>
          <a:p>
            <a:pPr>
              <a:buFont typeface="+mj-lt"/>
              <a:buAutoNum type="arabicPeriod"/>
            </a:pPr>
            <a:r>
              <a:rPr lang="nl-NL" dirty="0"/>
              <a:t>Draaiboek (taakverdeling en tijdsplanning) (zie wiki les 4)</a:t>
            </a:r>
          </a:p>
          <a:p>
            <a:pPr>
              <a:buFont typeface="+mj-lt"/>
              <a:buAutoNum type="arabicPeriod"/>
            </a:pPr>
            <a:r>
              <a:rPr lang="nl-NL" dirty="0"/>
              <a:t>Evaluatie- en reflectiedocumenten: (gezamenlijke groepsevaluatie, individuele procesevaluatie en de ingevulde 360-graden feedbacklijsten).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Jullie </a:t>
            </a:r>
            <a:r>
              <a:rPr lang="nl-NL" dirty="0"/>
              <a:t>leveren </a:t>
            </a:r>
            <a:r>
              <a:rPr lang="nl-NL" dirty="0" smtClean="0"/>
              <a:t>het hele verslag (in één document) </a:t>
            </a:r>
            <a:r>
              <a:rPr lang="nl-NL" dirty="0"/>
              <a:t>in </a:t>
            </a:r>
            <a:r>
              <a:rPr lang="nl-NL" dirty="0" smtClean="0"/>
              <a:t>per </a:t>
            </a:r>
            <a:r>
              <a:rPr lang="nl-NL" dirty="0"/>
              <a:t>mail op </a:t>
            </a:r>
            <a:r>
              <a:rPr lang="nl-NL" dirty="0" smtClean="0"/>
              <a:t>donderdag </a:t>
            </a:r>
            <a:r>
              <a:rPr lang="nl-NL" dirty="0"/>
              <a:t>16 april.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De 360 </a:t>
            </a:r>
            <a:r>
              <a:rPr lang="nl-NL" dirty="0"/>
              <a:t>graden </a:t>
            </a:r>
            <a:r>
              <a:rPr lang="nl-NL" dirty="0" smtClean="0"/>
              <a:t>feedback formulieren scan je met </a:t>
            </a:r>
            <a:r>
              <a:rPr lang="nl-NL" dirty="0"/>
              <a:t>foto’s vanaf je mobiel </a:t>
            </a:r>
            <a:r>
              <a:rPr lang="nl-NL" dirty="0" smtClean="0"/>
              <a:t>in </a:t>
            </a:r>
            <a:r>
              <a:rPr lang="nl-NL" dirty="0"/>
              <a:t>en </a:t>
            </a:r>
            <a:r>
              <a:rPr lang="nl-NL" dirty="0" smtClean="0"/>
              <a:t>voeg je in </a:t>
            </a:r>
            <a:r>
              <a:rPr lang="nl-NL" dirty="0"/>
              <a:t>het verslag als foto </a:t>
            </a:r>
            <a:r>
              <a:rPr lang="nl-NL" dirty="0" smtClean="0"/>
              <a:t>bij.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r>
              <a:rPr lang="nl-NL" u="sng" dirty="0"/>
              <a:t>Let op! Tijdens de les van 16 april </a:t>
            </a:r>
            <a:r>
              <a:rPr lang="nl-NL" u="sng" dirty="0" smtClean="0"/>
              <a:t>hebben </a:t>
            </a:r>
            <a:r>
              <a:rPr lang="nl-NL" u="sng" dirty="0"/>
              <a:t>jullie geen tijd meer om er nog aan te werken want dat is puur het inlevermoment. Benut dus de komende lessen </a:t>
            </a:r>
            <a:r>
              <a:rPr lang="nl-NL" u="sng" dirty="0" smtClean="0"/>
              <a:t>(vandaag en volgende week) om nog dingen </a:t>
            </a:r>
            <a:r>
              <a:rPr lang="nl-NL" u="sng" dirty="0"/>
              <a:t>af te </a:t>
            </a:r>
            <a:r>
              <a:rPr lang="nl-NL" u="sng" dirty="0" smtClean="0"/>
              <a:t>ronden</a:t>
            </a:r>
            <a:r>
              <a:rPr lang="nl-NL" u="sng" dirty="0"/>
              <a:t>.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Veel </a:t>
            </a:r>
            <a:r>
              <a:rPr lang="nl-NL" dirty="0"/>
              <a:t>succes met de evaluatie en reflectie op jullie niet-uitgevoerde PIT-project!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9270" y="0"/>
            <a:ext cx="3772730" cy="235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74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272F07-F05A-4B6B-B78E-5B20B2C9A8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798C10-FD9A-4AD5-814C-236B6051FE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605AA-6C43-4CCE-B0D2-26D61E2E33BA}">
  <ds:schemaRefs>
    <ds:schemaRef ds:uri="http://purl.org/dc/elements/1.1/"/>
    <ds:schemaRef ds:uri="http://schemas.microsoft.com/office/2006/metadata/properties"/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458</Words>
  <Application>Microsoft Office PowerPoint</Application>
  <PresentationFormat>Breedbeeld</PresentationFormat>
  <Paragraphs>33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</vt:lpstr>
      <vt:lpstr>Les 7 (derde online les)</vt:lpstr>
      <vt:lpstr>Evaluatie + reflectie op PIT-3 2020: </vt:lpstr>
      <vt:lpstr>Gezamenlijke groepsevaluatie: </vt:lpstr>
      <vt:lpstr>Individuele procesevaluatie: </vt:lpstr>
      <vt:lpstr>Inleveren do 16 april: Eindverslag PIT 3 Bestaande uit: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Simon Poelman</dc:creator>
  <cp:lastModifiedBy>Simon Poelman</cp:lastModifiedBy>
  <cp:revision>3</cp:revision>
  <dcterms:created xsi:type="dcterms:W3CDTF">2020-04-01T19:42:26Z</dcterms:created>
  <dcterms:modified xsi:type="dcterms:W3CDTF">2020-04-01T20:06:31Z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